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261" r:id="rId3"/>
    <p:sldId id="256" r:id="rId4"/>
    <p:sldId id="275" r:id="rId5"/>
    <p:sldId id="276" r:id="rId6"/>
    <p:sldId id="277" r:id="rId7"/>
    <p:sldId id="278" r:id="rId8"/>
    <p:sldId id="274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BDF9B-80E5-4FAF-9165-A8059A30AC6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4E7F2-750E-4E30-A114-4759E27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4E7F2-750E-4E30-A114-4759E2765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54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B8C22-5989-4B19-8B37-96CF099D3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56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30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Quy\Desktop\Sap%20Den%20Tet%20Roi%20-%20Tong%20Hop_2.mp3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Quy\Desktop\Sap%20Den%20Tet%20Roi%20-%20Tong%20Hop_2.mp3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138" cy="685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8888" y="3429000"/>
            <a:ext cx="6697662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kern="0" dirty="0" err="1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Ph©n</a:t>
            </a:r>
            <a:r>
              <a:rPr lang="en-US" sz="3600" kern="0" dirty="0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 </a:t>
            </a:r>
            <a:r>
              <a:rPr lang="en-US" sz="3600" kern="0" dirty="0" err="1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m«n</a:t>
            </a:r>
            <a:r>
              <a:rPr lang="en-US" sz="3600" kern="0" dirty="0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: </a:t>
            </a:r>
            <a:r>
              <a:rPr lang="en-US" sz="3600" kern="0" dirty="0" err="1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häc</a:t>
            </a:r>
            <a:r>
              <a:rPr lang="en-US" sz="3600" kern="0" dirty="0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 </a:t>
            </a:r>
            <a:r>
              <a:rPr lang="en-US" sz="3600" kern="0" dirty="0" err="1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vÇn</a:t>
            </a:r>
            <a:endParaRPr lang="en-US" sz="3600" kern="0" dirty="0">
              <a:solidFill>
                <a:schemeClr val="accent6">
                  <a:lumMod val="75000"/>
                </a:schemeClr>
              </a:solidFill>
              <a:latin typeface=".VnTimeH" pitchFamily="34" charset="0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600" kern="0" dirty="0" err="1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Líp</a:t>
            </a:r>
            <a:r>
              <a:rPr lang="en-US" sz="3600" kern="0" dirty="0">
                <a:solidFill>
                  <a:schemeClr val="accent6">
                    <a:lumMod val="75000"/>
                  </a:schemeClr>
                </a:solidFill>
                <a:latin typeface=".VnTimeH" pitchFamily="34" charset="0"/>
                <a:cs typeface="Arial" charset="0"/>
              </a:rPr>
              <a:t> 1</a:t>
            </a:r>
            <a:endParaRPr lang="en-US" sz="3600" kern="0" dirty="0">
              <a:solidFill>
                <a:schemeClr val="accent5">
                  <a:lumMod val="25000"/>
                </a:schemeClr>
              </a:solidFill>
              <a:latin typeface=".VnTimeH" pitchFamily="34" charset="0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8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Bài </a:t>
            </a:r>
            <a:r>
              <a:rPr lang="en-US" sz="48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3: C  c  /</a:t>
            </a:r>
            <a:endParaRPr lang="en-US" sz="4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1466850" y="1295400"/>
            <a:ext cx="52959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altLang="en-US" sz="15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10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altLang="en-US" sz="10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altLang="en-US" sz="10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14800" y="2210663"/>
            <a:ext cx="6096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6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4"/>
          <p:cNvSpPr txBox="1">
            <a:spLocks noChangeArrowheads="1"/>
          </p:cNvSpPr>
          <p:nvPr/>
        </p:nvSpPr>
        <p:spPr bwMode="auto">
          <a:xfrm>
            <a:off x="2590800" y="1143000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.VnAvant" panose="020B7200000000000000" pitchFamily="34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         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3733800" y="2667000"/>
            <a:ext cx="1600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a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graphicFrame>
        <p:nvGraphicFramePr>
          <p:cNvPr id="6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29240566"/>
              </p:ext>
            </p:extLst>
          </p:nvPr>
        </p:nvGraphicFramePr>
        <p:xfrm>
          <a:off x="1981200" y="1051832"/>
          <a:ext cx="4572000" cy="3230336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</a:tblGrid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013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4762500" y="1143000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.VnAvant" panose="020B7200000000000000" pitchFamily="34" charset="0"/>
              </a:rPr>
              <a:t> </a:t>
            </a:r>
            <a:r>
              <a:rPr lang="en-US" altLang="en-US" sz="5400" b="1" dirty="0">
                <a:latin typeface=".VnAvant" panose="020B7200000000000000" pitchFamily="34" charset="0"/>
              </a:rPr>
              <a:t>a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         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685800" y="27432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1066800" y="2895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1219200" y="1905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aphicFrame>
        <p:nvGraphicFramePr>
          <p:cNvPr id="41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125810011"/>
              </p:ext>
            </p:extLst>
          </p:nvPr>
        </p:nvGraphicFramePr>
        <p:xfrm>
          <a:off x="457200" y="1252835"/>
          <a:ext cx="3314700" cy="2797175"/>
        </p:xfrm>
        <a:graphic>
          <a:graphicData uri="http://schemas.openxmlformats.org/drawingml/2006/table">
            <a:tbl>
              <a:tblPr/>
              <a:tblGrid>
                <a:gridCol w="1657350"/>
                <a:gridCol w="1657350"/>
              </a:tblGrid>
              <a:tr h="13675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966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5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31398"/>
              </p:ext>
            </p:extLst>
          </p:nvPr>
        </p:nvGraphicFramePr>
        <p:xfrm>
          <a:off x="4876800" y="1295399"/>
          <a:ext cx="3505200" cy="2747922"/>
        </p:xfrm>
        <a:graphic>
          <a:graphicData uri="http://schemas.openxmlformats.org/drawingml/2006/table">
            <a:tbl>
              <a:tblPr/>
              <a:tblGrid>
                <a:gridCol w="1752600"/>
                <a:gridCol w="1752600"/>
              </a:tblGrid>
              <a:tr h="1371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32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50" name="Text Box 54"/>
          <p:cNvSpPr txBox="1">
            <a:spLocks noChangeArrowheads="1"/>
          </p:cNvSpPr>
          <p:nvPr/>
        </p:nvSpPr>
        <p:spPr bwMode="auto">
          <a:xfrm>
            <a:off x="838200" y="1436688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.VnAvant" panose="020B7200000000000000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4800" b="1" dirty="0" smtClean="0">
                <a:latin typeface=".VnAvant" panose="020B7200000000000000" pitchFamily="34" charset="0"/>
              </a:rPr>
              <a:t>       </a:t>
            </a:r>
            <a:r>
              <a:rPr lang="en-US" altLang="en-US" sz="4800" b="1" dirty="0"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1524000" y="2864846"/>
            <a:ext cx="1447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a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sp>
        <p:nvSpPr>
          <p:cNvPr id="4157" name="Text Box 61"/>
          <p:cNvSpPr txBox="1">
            <a:spLocks noChangeArrowheads="1"/>
          </p:cNvSpPr>
          <p:nvPr/>
        </p:nvSpPr>
        <p:spPr bwMode="auto">
          <a:xfrm>
            <a:off x="5943600" y="2803823"/>
            <a:ext cx="1428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a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sp>
        <p:nvSpPr>
          <p:cNvPr id="4158" name="Text Box 62"/>
          <p:cNvSpPr txBox="1">
            <a:spLocks noChangeArrowheads="1"/>
          </p:cNvSpPr>
          <p:nvPr/>
        </p:nvSpPr>
        <p:spPr bwMode="auto">
          <a:xfrm>
            <a:off x="5476875" y="138677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.VnAvant" panose="020B7200000000000000" pitchFamily="34" charset="0"/>
              </a:rPr>
              <a:t>  </a:t>
            </a: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4800" b="1" dirty="0" smtClean="0">
                <a:latin typeface=".VnAvant" panose="020B7200000000000000" pitchFamily="34" charset="0"/>
              </a:rPr>
              <a:t>       a</a:t>
            </a:r>
            <a:endParaRPr lang="en-US" altLang="en-US" sz="4800" b="1" dirty="0"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58000" y="2971800"/>
            <a:ext cx="152400" cy="121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0610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0" grpId="0"/>
      <p:bldP spid="4154" grpId="0"/>
      <p:bldP spid="4157" grpId="0"/>
      <p:bldP spid="41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381000" y="167640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>
                <a:latin typeface=".VnAvant" panose="020B7200000000000000" pitchFamily="34" charset="0"/>
              </a:rPr>
              <a:t>c</a:t>
            </a:r>
            <a:r>
              <a:rPr lang="en-US" altLang="en-US" sz="7200" b="1" dirty="0" smtClean="0">
                <a:latin typeface=".VnAvant" panose="020B7200000000000000" pitchFamily="34" charset="0"/>
              </a:rPr>
              <a:t>a</a:t>
            </a:r>
            <a:endParaRPr lang="en-US" altLang="en-US" sz="7200" b="1" dirty="0">
              <a:latin typeface=".VnAvant" panose="020B7200000000000000" pitchFamily="34" charset="0"/>
            </a:endParaRPr>
          </a:p>
        </p:txBody>
      </p:sp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6553200" y="152400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>
                <a:latin typeface=".VnAvant" panose="020B7200000000000000" pitchFamily="34" charset="0"/>
              </a:rPr>
              <a:t>c</a:t>
            </a:r>
            <a:r>
              <a:rPr lang="en-US" altLang="en-US" sz="7200" b="1" dirty="0" smtClean="0">
                <a:latin typeface=".VnAvant" panose="020B7200000000000000" pitchFamily="34" charset="0"/>
              </a:rPr>
              <a:t>¸</a:t>
            </a:r>
            <a:endParaRPr lang="en-US" altLang="en-US" sz="7200" b="1" dirty="0">
              <a:latin typeface=".VnAvant" panose="020B7200000000000000" pitchFamily="34" charset="0"/>
            </a:endParaRP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3352800" y="1644217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>
                <a:latin typeface=".VnAvant" panose="020B7200000000000000" pitchFamily="34" charset="0"/>
              </a:rPr>
              <a:t>c</a:t>
            </a:r>
            <a:r>
              <a:rPr lang="en-US" altLang="en-US" sz="7200" b="1" dirty="0" smtClean="0">
                <a:latin typeface=".VnAvant" panose="020B7200000000000000" pitchFamily="34" charset="0"/>
              </a:rPr>
              <a:t>µ</a:t>
            </a:r>
            <a:endParaRPr lang="en-US" altLang="en-US" sz="7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ch chọn cốc uống nước để không uống hóa chất độc hại vào ngườ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 lợi ích không ngờ của cà tím | Báo Dân trí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638"/>
            <a:ext cx="7238999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ẨM THỰC VIỆT: Các loại cá cờ:cá cờ,cá cờ đen,cá cờ đ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086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762000" y="762000"/>
            <a:ext cx="205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a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934200" y="729817"/>
            <a:ext cx="205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¸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3733800" y="729817"/>
            <a:ext cx="205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.VnAvant" panose="020B7200000000000000" pitchFamily="34" charset="0"/>
              </a:rPr>
              <a:t>c</a:t>
            </a:r>
            <a:r>
              <a:rPr lang="en-US" altLang="en-US" sz="5400" b="1" dirty="0" smtClean="0">
                <a:latin typeface=".VnAvant" panose="020B7200000000000000" pitchFamily="34" charset="0"/>
              </a:rPr>
              <a:t>µ</a:t>
            </a:r>
            <a:endParaRPr lang="en-US" altLang="en-US" sz="5400" b="1" dirty="0">
              <a:latin typeface=".VnAvant" panose="020B7200000000000000" pitchFamily="34" charset="0"/>
            </a:endParaRPr>
          </a:p>
        </p:txBody>
      </p:sp>
      <p:pic>
        <p:nvPicPr>
          <p:cNvPr id="6" name="Picture 4" descr="Cách chọn cốc uống nước để không uống hóa chất độc hại vào ngườ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2514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9 lợi ích không ngờ của cà tím | Báo Dân trí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077873"/>
            <a:ext cx="2628900" cy="325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ẨM THỰC VIỆT: Các loại cá cờ:cá cờ,cá cờ đen,cá cờ đ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905000"/>
            <a:ext cx="2400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Sap Den Tet Roi - Tong Hop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mikkey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4340" name="Picture 6" descr="happyface_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appyface_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914400" y="2721114"/>
            <a:ext cx="708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 err="1" smtClean="0">
                <a:solidFill>
                  <a:schemeClr val="accent2"/>
                </a:solidFill>
              </a:rPr>
              <a:t>Múa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vũ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điệu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rửa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tay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66800" y="1371600"/>
            <a:ext cx="7467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dirty="0" err="1">
                <a:solidFill>
                  <a:schemeClr val="accent2"/>
                </a:solidFill>
              </a:rPr>
              <a:t>Nghỉ</a:t>
            </a:r>
            <a:r>
              <a:rPr lang="en-US" sz="7200" dirty="0">
                <a:solidFill>
                  <a:schemeClr val="accent2"/>
                </a:solidFill>
              </a:rPr>
              <a:t> </a:t>
            </a:r>
            <a:r>
              <a:rPr lang="en-US" sz="7200" dirty="0" err="1">
                <a:solidFill>
                  <a:schemeClr val="accent2"/>
                </a:solidFill>
              </a:rPr>
              <a:t>giữa</a:t>
            </a:r>
            <a:r>
              <a:rPr lang="en-US" sz="7200" dirty="0">
                <a:solidFill>
                  <a:schemeClr val="accent2"/>
                </a:solidFill>
              </a:rPr>
              <a:t> </a:t>
            </a:r>
            <a:r>
              <a:rPr lang="en-US" sz="7200" dirty="0" err="1">
                <a:solidFill>
                  <a:schemeClr val="accent2"/>
                </a:solidFill>
              </a:rPr>
              <a:t>giờ</a:t>
            </a:r>
            <a:endParaRPr lang="en-US" sz="7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8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6172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838200" y="1905000"/>
            <a:ext cx="6400800" cy="3124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4143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"/>
            <a:ext cx="5867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838200" y="1905000"/>
            <a:ext cx="6400800" cy="3124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7876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00800" cy="3124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Luyện viết vở </a:t>
            </a:r>
            <a:endParaRPr lang="vi-VN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9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447800" y="838200"/>
            <a:ext cx="6248400" cy="303408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A, c¸.</a:t>
            </a:r>
            <a:endParaRPr lang="vi-VN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27432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AC5FD5-23D4-4FBD-8271-8C73B493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"/>
            <a:ext cx="8229599" cy="6400800"/>
          </a:xfrm>
          <a:prstGeom prst="rect">
            <a:avLst/>
          </a:prstGeom>
        </p:spPr>
      </p:pic>
      <p:sp>
        <p:nvSpPr>
          <p:cNvPr id="5" name="Speech Bubble: Oval 5">
            <a:extLst>
              <a:ext uri="{FF2B5EF4-FFF2-40B4-BE49-F238E27FC236}">
                <a16:creationId xmlns="" xmlns:a16="http://schemas.microsoft.com/office/drawing/2014/main" id="{D96BCAA5-43FB-4666-8C8B-A9F83771DA94}"/>
              </a:ext>
            </a:extLst>
          </p:cNvPr>
          <p:cNvSpPr/>
          <p:nvPr/>
        </p:nvSpPr>
        <p:spPr>
          <a:xfrm>
            <a:off x="2438400" y="2584500"/>
            <a:ext cx="1291590" cy="1105986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6010C6-8FD9-45F0-A0E7-80D4CE9E0283}"/>
              </a:ext>
            </a:extLst>
          </p:cNvPr>
          <p:cNvSpPr txBox="1"/>
          <p:nvPr/>
        </p:nvSpPr>
        <p:spPr>
          <a:xfrm>
            <a:off x="2545911" y="2971800"/>
            <a:ext cx="10765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A,c</a:t>
            </a:r>
            <a:r>
              <a:rPr lang="en-US" sz="2800" b="1" dirty="0">
                <a:latin typeface=".VnAvant" panose="020B7200000000000000" pitchFamily="34" charset="0"/>
                <a:cs typeface="Arial" panose="020B0604020202020204" pitchFamily="34" charset="0"/>
              </a:rPr>
              <a:t>¸.</a:t>
            </a:r>
            <a:endParaRPr lang="vi-VN" sz="2800" b="1" dirty="0">
              <a:cs typeface="Arial" panose="020B0604020202020204" pitchFamily="34" charset="0"/>
            </a:endParaRPr>
          </a:p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Sap Den Tet Roi - Tong Hop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mikkey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" y="0"/>
            <a:ext cx="9144000" cy="6858000"/>
          </a:xfrm>
          <a:noFill/>
        </p:spPr>
      </p:pic>
      <p:pic>
        <p:nvPicPr>
          <p:cNvPr id="14340" name="Picture 6" descr="happyface_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appyface_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7467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dirty="0" err="1">
                <a:solidFill>
                  <a:schemeClr val="accent2"/>
                </a:solidFill>
              </a:rPr>
              <a:t>Nghỉ</a:t>
            </a:r>
            <a:r>
              <a:rPr lang="en-US" sz="7200" dirty="0">
                <a:solidFill>
                  <a:schemeClr val="accent2"/>
                </a:solidFill>
              </a:rPr>
              <a:t> </a:t>
            </a:r>
            <a:r>
              <a:rPr lang="en-US" sz="7200" dirty="0" err="1">
                <a:solidFill>
                  <a:schemeClr val="accent2"/>
                </a:solidFill>
              </a:rPr>
              <a:t>giữa</a:t>
            </a:r>
            <a:r>
              <a:rPr lang="en-US" sz="7200" dirty="0">
                <a:solidFill>
                  <a:schemeClr val="accent2"/>
                </a:solidFill>
              </a:rPr>
              <a:t> </a:t>
            </a:r>
            <a:r>
              <a:rPr lang="en-US" sz="7200" dirty="0" err="1">
                <a:solidFill>
                  <a:schemeClr val="accent2"/>
                </a:solidFill>
              </a:rPr>
              <a:t>giờ</a:t>
            </a:r>
            <a:endParaRPr lang="en-US" sz="7200" dirty="0">
              <a:solidFill>
                <a:schemeClr val="accent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66800" y="3025914"/>
            <a:ext cx="708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 err="1" smtClean="0">
                <a:solidFill>
                  <a:schemeClr val="accent2"/>
                </a:solidFill>
              </a:rPr>
              <a:t>Hát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bài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Cá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vàng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bơi</a:t>
            </a:r>
            <a:endParaRPr 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8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62000" y="1143000"/>
            <a:ext cx="3733800" cy="465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05" y="1133834"/>
            <a:ext cx="3733800" cy="4661451"/>
          </a:xfrm>
          <a:prstGeom prst="rect">
            <a:avLst/>
          </a:prstGeom>
        </p:spPr>
      </p:pic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3429000" y="228600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 smtClean="0">
                <a:latin typeface=".VnAvant" panose="020B7200000000000000" pitchFamily="34" charset="0"/>
              </a:rPr>
              <a:t>Chµo</a:t>
            </a:r>
            <a:r>
              <a:rPr lang="en-US" altLang="en-US" sz="4000" b="1" dirty="0" smtClean="0">
                <a:latin typeface=".VnAvant" panose="020B7200000000000000" pitchFamily="34" charset="0"/>
              </a:rPr>
              <a:t> hái</a:t>
            </a:r>
            <a:endParaRPr lang="en-US" altLang="en-US" sz="4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0"/>
            <a:ext cx="7355958" cy="6705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9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7467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WordArt 4"/>
          <p:cNvSpPr>
            <a:spLocks noChangeArrowheads="1" noChangeShapeType="1" noTextEdit="1"/>
          </p:cNvSpPr>
          <p:nvPr/>
        </p:nvSpPr>
        <p:spPr bwMode="auto">
          <a:xfrm>
            <a:off x="685800" y="1676400"/>
            <a:ext cx="7686675" cy="197326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CHÚC 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CÁC EM HỌC TẬP CHĂM CHỈ.</a:t>
            </a:r>
          </a:p>
        </p:txBody>
      </p:sp>
    </p:spTree>
    <p:extLst>
      <p:ext uri="{BB962C8B-B14F-4D97-AF65-F5344CB8AC3E}">
        <p14:creationId xmlns:p14="http://schemas.microsoft.com/office/powerpoint/2010/main" val="33684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0"/>
            <a:ext cx="4648200" cy="3429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648200" y="30480"/>
            <a:ext cx="4572000" cy="33432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8989" y="5867400"/>
            <a:ext cx="514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7320" y="5867400"/>
            <a:ext cx="1666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-5111" y="3429000"/>
            <a:ext cx="4648200" cy="3429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4617719" y="3404234"/>
            <a:ext cx="4572000" cy="3429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328" y="1290677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ỏi</a:t>
            </a: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06928" y="1290677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7753" y="4532641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71368" y="4466569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n-US" dirty="0"/>
          </a:p>
        </p:txBody>
      </p:sp>
      <p:sp>
        <p:nvSpPr>
          <p:cNvPr id="12" name="Down Arrow 11">
            <a:hlinkClick r:id="rId8" action="ppaction://hlinksldjump"/>
          </p:cNvPr>
          <p:cNvSpPr/>
          <p:nvPr/>
        </p:nvSpPr>
        <p:spPr>
          <a:xfrm>
            <a:off x="8458200" y="6095999"/>
            <a:ext cx="460795" cy="676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9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6" grpId="0"/>
      <p:bldP spid="6" grpId="0" animBg="1"/>
      <p:bldP spid="6" grpId="1" animBg="1"/>
      <p:bldP spid="7" grpId="0" animBg="1"/>
      <p:bldP spid="7" grpId="1" animBg="1"/>
      <p:bldP spid="10" grpId="0"/>
      <p:bldP spid="10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839" y="762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 – a             b- d    </a:t>
            </a:r>
          </a:p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 – B        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- b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>
            <a:hlinkClick r:id="rId2" action="ppaction://hlinksldjump"/>
          </p:cNvPr>
          <p:cNvSpPr/>
          <p:nvPr/>
        </p:nvSpPr>
        <p:spPr>
          <a:xfrm>
            <a:off x="252761" y="5980906"/>
            <a:ext cx="709961" cy="655637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68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912" y="2133600"/>
            <a:ext cx="1852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– 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5370" y="3048000"/>
            <a:ext cx="1766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- b</a:t>
            </a:r>
          </a:p>
        </p:txBody>
      </p:sp>
    </p:spTree>
    <p:extLst>
      <p:ext uri="{BB962C8B-B14F-4D97-AF65-F5344CB8AC3E}">
        <p14:creationId xmlns:p14="http://schemas.microsoft.com/office/powerpoint/2010/main" val="63779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5886" y="1624815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Đọc :</a:t>
            </a:r>
          </a:p>
          <a:p>
            <a:pPr>
              <a:lnSpc>
                <a:spcPct val="150000"/>
              </a:lnSpc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5-Point Star 4">
            <a:hlinkClick r:id="rId2" action="ppaction://hlinksldjump"/>
          </p:cNvPr>
          <p:cNvSpPr/>
          <p:nvPr/>
        </p:nvSpPr>
        <p:spPr>
          <a:xfrm>
            <a:off x="252761" y="5980906"/>
            <a:ext cx="709961" cy="655637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4875" y="12192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– Ba</a:t>
            </a:r>
          </a:p>
        </p:txBody>
      </p:sp>
      <p:sp>
        <p:nvSpPr>
          <p:cNvPr id="5" name="5-Point Star 4">
            <a:hlinkClick r:id="rId2" action="ppaction://hlinksldjump"/>
          </p:cNvPr>
          <p:cNvSpPr/>
          <p:nvPr/>
        </p:nvSpPr>
        <p:spPr>
          <a:xfrm>
            <a:off x="252761" y="5980906"/>
            <a:ext cx="709961" cy="655637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2461" y="21754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hữ B - b:</a:t>
            </a:r>
          </a:p>
          <a:p>
            <a:pPr>
              <a:lnSpc>
                <a:spcPct val="150000"/>
              </a:lnSpc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dế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>
            <a:hlinkClick r:id="rId2" action="ppaction://hlinksldjump"/>
          </p:cNvPr>
          <p:cNvSpPr/>
          <p:nvPr/>
        </p:nvSpPr>
        <p:spPr>
          <a:xfrm>
            <a:off x="252761" y="5980906"/>
            <a:ext cx="709961" cy="655637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2461" y="3513201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351320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513201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1524000" y="1600200"/>
            <a:ext cx="4648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C    </a:t>
            </a:r>
            <a:r>
              <a:rPr lang="en-US" altLang="en-US" sz="10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altLang="en-US" sz="10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14800" y="2210663"/>
            <a:ext cx="6096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3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5278234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32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vµ bè </a:t>
            </a:r>
            <a:r>
              <a:rPr lang="en-US" sz="3200" b="1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c©u</a:t>
            </a:r>
            <a:r>
              <a:rPr lang="en-US" sz="32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c¸.</a:t>
            </a:r>
            <a:endParaRPr lang="en-US" sz="32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2" y="734881"/>
            <a:ext cx="8034643" cy="4543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309333" cy="3821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11518" y="5175500"/>
            <a:ext cx="1825964" cy="726553"/>
            <a:chOff x="5817088" y="4147304"/>
            <a:chExt cx="1825964" cy="726553"/>
          </a:xfrm>
        </p:grpSpPr>
        <p:grpSp>
          <p:nvGrpSpPr>
            <p:cNvPr id="3" name="Group 2"/>
            <p:cNvGrpSpPr/>
            <p:nvPr/>
          </p:nvGrpSpPr>
          <p:grpSpPr>
            <a:xfrm>
              <a:off x="5817088" y="4227526"/>
              <a:ext cx="1825964" cy="646331"/>
              <a:chOff x="4652752" y="4185451"/>
              <a:chExt cx="1825964" cy="64633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652752" y="4217106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40162" y="4185451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.VnAvant" panose="020B72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ˊ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863107" y="4147304"/>
              <a:ext cx="3385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ˊ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9600" y="52826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     </a:t>
            </a:r>
            <a:r>
              <a:rPr lang="en-US" sz="32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166</Words>
  <Application>Microsoft Office PowerPoint</Application>
  <PresentationFormat>On-screen Show (4:3)</PresentationFormat>
  <Paragraphs>55</Paragraphs>
  <Slides>29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laptop88</cp:lastModifiedBy>
  <cp:revision>94</cp:revision>
  <dcterms:created xsi:type="dcterms:W3CDTF">2006-08-16T00:00:00Z</dcterms:created>
  <dcterms:modified xsi:type="dcterms:W3CDTF">2020-10-08T16:17:00Z</dcterms:modified>
</cp:coreProperties>
</file>